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err="1" smtClean="0"/>
              <a:t>Logistix</a:t>
            </a:r>
            <a:r>
              <a:rPr lang="en-US" dirty="0" smtClean="0"/>
              <a:t> 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Sollutions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978910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2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Parallax</vt:lpstr>
      <vt:lpstr> Logistix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Logistix  </dc:title>
  <dc:creator>Babar</dc:creator>
  <cp:lastModifiedBy>Babar</cp:lastModifiedBy>
  <cp:revision>1</cp:revision>
  <dcterms:created xsi:type="dcterms:W3CDTF">2014-02-15T07:51:12Z</dcterms:created>
  <dcterms:modified xsi:type="dcterms:W3CDTF">2014-02-15T07:53:32Z</dcterms:modified>
</cp:coreProperties>
</file>